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S Gordon Sans" panose="020B0604020202020204" charset="0"/>
      <p:regular r:id="rId6"/>
    </p:embeddedFont>
    <p:embeddedFont>
      <p:font typeface="Gordita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62398" y="-1249875"/>
            <a:ext cx="7805364" cy="7248581"/>
          </a:xfrm>
          <a:custGeom>
            <a:avLst/>
            <a:gdLst/>
            <a:ahLst/>
            <a:cxnLst/>
            <a:rect l="l" t="t" r="r" b="b"/>
            <a:pathLst>
              <a:path w="7805364" h="7248581">
                <a:moveTo>
                  <a:pt x="0" y="0"/>
                </a:moveTo>
                <a:lnTo>
                  <a:pt x="7805364" y="0"/>
                </a:lnTo>
                <a:lnTo>
                  <a:pt x="7805364" y="7248582"/>
                </a:lnTo>
                <a:lnTo>
                  <a:pt x="0" y="7248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54902" y="1765638"/>
            <a:ext cx="7653476" cy="7394663"/>
          </a:xfrm>
          <a:custGeom>
            <a:avLst/>
            <a:gdLst/>
            <a:ahLst/>
            <a:cxnLst/>
            <a:rect l="l" t="t" r="r" b="b"/>
            <a:pathLst>
              <a:path w="7653476" h="7394663">
                <a:moveTo>
                  <a:pt x="0" y="0"/>
                </a:moveTo>
                <a:lnTo>
                  <a:pt x="7653477" y="0"/>
                </a:lnTo>
                <a:lnTo>
                  <a:pt x="7653477" y="7394664"/>
                </a:lnTo>
                <a:lnTo>
                  <a:pt x="0" y="7394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5389" y="4444342"/>
            <a:ext cx="9308558" cy="3711787"/>
          </a:xfrm>
          <a:custGeom>
            <a:avLst/>
            <a:gdLst/>
            <a:ahLst/>
            <a:cxnLst/>
            <a:rect l="l" t="t" r="r" b="b"/>
            <a:pathLst>
              <a:path w="9308558" h="3711787">
                <a:moveTo>
                  <a:pt x="0" y="0"/>
                </a:moveTo>
                <a:lnTo>
                  <a:pt x="9308557" y="0"/>
                </a:lnTo>
                <a:lnTo>
                  <a:pt x="9308557" y="3711787"/>
                </a:lnTo>
                <a:lnTo>
                  <a:pt x="0" y="37117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65389" y="2426231"/>
            <a:ext cx="8631086" cy="852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2"/>
              </a:lnSpc>
            </a:pPr>
            <a:r>
              <a:rPr lang="en-US" sz="5066">
                <a:solidFill>
                  <a:srgbClr val="2B4BB6"/>
                </a:solidFill>
                <a:latin typeface="CS Gordon Sans"/>
              </a:rPr>
              <a:t>HOWARD GARDNER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71510" y="4896770"/>
            <a:ext cx="6818176" cy="267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10"/>
              </a:lnSpc>
            </a:pPr>
            <a:r>
              <a:rPr lang="en-US" sz="5512">
                <a:solidFill>
                  <a:srgbClr val="2B4BB6"/>
                </a:solidFill>
                <a:latin typeface="CS Gordon Sans"/>
              </a:rPr>
              <a:t>TEORIA  INTELIGENCIA MULTIPLE</a:t>
            </a:r>
          </a:p>
        </p:txBody>
      </p:sp>
      <p:sp>
        <p:nvSpPr>
          <p:cNvPr id="7" name="Freeform 7"/>
          <p:cNvSpPr/>
          <p:nvPr/>
        </p:nvSpPr>
        <p:spPr>
          <a:xfrm>
            <a:off x="-512165" y="6494131"/>
            <a:ext cx="4685672" cy="4351428"/>
          </a:xfrm>
          <a:custGeom>
            <a:avLst/>
            <a:gdLst/>
            <a:ahLst/>
            <a:cxnLst/>
            <a:rect l="l" t="t" r="r" b="b"/>
            <a:pathLst>
              <a:path w="4685672" h="4351428">
                <a:moveTo>
                  <a:pt x="0" y="0"/>
                </a:moveTo>
                <a:lnTo>
                  <a:pt x="4685673" y="0"/>
                </a:lnTo>
                <a:lnTo>
                  <a:pt x="4685673" y="4351427"/>
                </a:lnTo>
                <a:lnTo>
                  <a:pt x="0" y="43514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24623" y="1511565"/>
            <a:ext cx="15017989" cy="157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2"/>
              </a:lnSpc>
            </a:pPr>
            <a:r>
              <a:rPr lang="en-US" sz="4566">
                <a:solidFill>
                  <a:srgbClr val="2B4BB6"/>
                </a:solidFill>
                <a:latin typeface="CS Gordon Sans"/>
              </a:rPr>
              <a:t>INTELIGENCIA TRADICIONAL VS INTELIGENCIA MULTUPLE</a:t>
            </a:r>
          </a:p>
        </p:txBody>
      </p:sp>
      <p:sp>
        <p:nvSpPr>
          <p:cNvPr id="3" name="Freeform 3"/>
          <p:cNvSpPr/>
          <p:nvPr/>
        </p:nvSpPr>
        <p:spPr>
          <a:xfrm>
            <a:off x="-887506" y="-334542"/>
            <a:ext cx="4685672" cy="4351428"/>
          </a:xfrm>
          <a:custGeom>
            <a:avLst/>
            <a:gdLst/>
            <a:ahLst/>
            <a:cxnLst/>
            <a:rect l="l" t="t" r="r" b="b"/>
            <a:pathLst>
              <a:path w="4685672" h="4351428">
                <a:moveTo>
                  <a:pt x="0" y="0"/>
                </a:moveTo>
                <a:lnTo>
                  <a:pt x="4685672" y="0"/>
                </a:lnTo>
                <a:lnTo>
                  <a:pt x="4685672" y="4351428"/>
                </a:lnTo>
                <a:lnTo>
                  <a:pt x="0" y="4351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747116" y="6029488"/>
            <a:ext cx="6449513" cy="5989448"/>
          </a:xfrm>
          <a:custGeom>
            <a:avLst/>
            <a:gdLst/>
            <a:ahLst/>
            <a:cxnLst/>
            <a:rect l="l" t="t" r="r" b="b"/>
            <a:pathLst>
              <a:path w="6449513" h="5989448">
                <a:moveTo>
                  <a:pt x="0" y="0"/>
                </a:moveTo>
                <a:lnTo>
                  <a:pt x="6449512" y="0"/>
                </a:lnTo>
                <a:lnTo>
                  <a:pt x="6449512" y="5989448"/>
                </a:lnTo>
                <a:lnTo>
                  <a:pt x="0" y="598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49494" y="3326968"/>
            <a:ext cx="14693118" cy="5931332"/>
          </a:xfrm>
          <a:custGeom>
            <a:avLst/>
            <a:gdLst/>
            <a:ahLst/>
            <a:cxnLst/>
            <a:rect l="l" t="t" r="r" b="b"/>
            <a:pathLst>
              <a:path w="14693118" h="5931332">
                <a:moveTo>
                  <a:pt x="0" y="0"/>
                </a:moveTo>
                <a:lnTo>
                  <a:pt x="14693118" y="0"/>
                </a:lnTo>
                <a:lnTo>
                  <a:pt x="14693118" y="5931332"/>
                </a:lnTo>
                <a:lnTo>
                  <a:pt x="0" y="5931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96375" y="1281157"/>
            <a:ext cx="7519505" cy="751950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281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173611" y="217435"/>
            <a:ext cx="5066224" cy="4704834"/>
          </a:xfrm>
          <a:custGeom>
            <a:avLst/>
            <a:gdLst/>
            <a:ahLst/>
            <a:cxnLst/>
            <a:rect l="l" t="t" r="r" b="b"/>
            <a:pathLst>
              <a:path w="5066224" h="4704834">
                <a:moveTo>
                  <a:pt x="0" y="0"/>
                </a:moveTo>
                <a:lnTo>
                  <a:pt x="5066225" y="0"/>
                </a:lnTo>
                <a:lnTo>
                  <a:pt x="5066225" y="4704833"/>
                </a:lnTo>
                <a:lnTo>
                  <a:pt x="0" y="4704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47116" y="6029488"/>
            <a:ext cx="6449513" cy="5989448"/>
          </a:xfrm>
          <a:custGeom>
            <a:avLst/>
            <a:gdLst/>
            <a:ahLst/>
            <a:cxnLst/>
            <a:rect l="l" t="t" r="r" b="b"/>
            <a:pathLst>
              <a:path w="6449513" h="5989448">
                <a:moveTo>
                  <a:pt x="0" y="0"/>
                </a:moveTo>
                <a:lnTo>
                  <a:pt x="6449512" y="0"/>
                </a:lnTo>
                <a:lnTo>
                  <a:pt x="6449512" y="5989448"/>
                </a:lnTo>
                <a:lnTo>
                  <a:pt x="0" y="598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97092" y="1496621"/>
            <a:ext cx="7118071" cy="6851295"/>
          </a:xfrm>
          <a:custGeom>
            <a:avLst/>
            <a:gdLst/>
            <a:ahLst/>
            <a:cxnLst/>
            <a:rect l="l" t="t" r="r" b="b"/>
            <a:pathLst>
              <a:path w="7118071" h="6851295">
                <a:moveTo>
                  <a:pt x="0" y="0"/>
                </a:moveTo>
                <a:lnTo>
                  <a:pt x="7118071" y="0"/>
                </a:lnTo>
                <a:lnTo>
                  <a:pt x="7118071" y="6851295"/>
                </a:lnTo>
                <a:lnTo>
                  <a:pt x="0" y="6851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78536" y="1443471"/>
            <a:ext cx="7454298" cy="90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12"/>
              </a:lnSpc>
            </a:pPr>
            <a:r>
              <a:rPr lang="en-US" sz="5366">
                <a:solidFill>
                  <a:srgbClr val="2B4BB6"/>
                </a:solidFill>
                <a:latin typeface="CS Gordon Sans"/>
              </a:rPr>
              <a:t>INTELIGENCIA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4558" y="2522227"/>
            <a:ext cx="6540884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8F2EB"/>
                </a:solidFill>
                <a:latin typeface="Gordita"/>
              </a:rPr>
              <a:t>“Capacidad para resolver problemas o de crear productos, que sean valiosos en uno o más ambientes culturales”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1872" y="5527390"/>
            <a:ext cx="7454298" cy="90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12"/>
              </a:lnSpc>
            </a:pPr>
            <a:r>
              <a:rPr lang="en-US" sz="5366">
                <a:solidFill>
                  <a:srgbClr val="2B4BB6"/>
                </a:solidFill>
                <a:latin typeface="CS Gordon Sans"/>
              </a:rPr>
              <a:t>OBJETIVO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957286"/>
            <a:ext cx="6540884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999" u="none" strike="noStrike">
                <a:solidFill>
                  <a:srgbClr val="F8F2EB"/>
                </a:solidFill>
                <a:latin typeface="Gordita"/>
              </a:rPr>
              <a:t>Elaborar un enfoque del conocimiento que sea útil para evaluar por igual todas las actividades.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10358">
            <a:off x="7506556" y="-1679739"/>
            <a:ext cx="10580377" cy="9406917"/>
          </a:xfrm>
          <a:custGeom>
            <a:avLst/>
            <a:gdLst/>
            <a:ahLst/>
            <a:cxnLst/>
            <a:rect l="l" t="t" r="r" b="b"/>
            <a:pathLst>
              <a:path w="10580377" h="9406917">
                <a:moveTo>
                  <a:pt x="0" y="0"/>
                </a:moveTo>
                <a:lnTo>
                  <a:pt x="10580377" y="0"/>
                </a:lnTo>
                <a:lnTo>
                  <a:pt x="10580377" y="9406917"/>
                </a:lnTo>
                <a:lnTo>
                  <a:pt x="0" y="9406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617513" y="7367996"/>
            <a:ext cx="10580377" cy="9406917"/>
          </a:xfrm>
          <a:custGeom>
            <a:avLst/>
            <a:gdLst/>
            <a:ahLst/>
            <a:cxnLst/>
            <a:rect l="l" t="t" r="r" b="b"/>
            <a:pathLst>
              <a:path w="10580377" h="9406917">
                <a:moveTo>
                  <a:pt x="0" y="0"/>
                </a:moveTo>
                <a:lnTo>
                  <a:pt x="10580377" y="0"/>
                </a:lnTo>
                <a:lnTo>
                  <a:pt x="10580377" y="9406917"/>
                </a:lnTo>
                <a:lnTo>
                  <a:pt x="0" y="9406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33379" y="2454132"/>
            <a:ext cx="5070895" cy="6441090"/>
          </a:xfrm>
          <a:custGeom>
            <a:avLst/>
            <a:gdLst/>
            <a:ahLst/>
            <a:cxnLst/>
            <a:rect l="l" t="t" r="r" b="b"/>
            <a:pathLst>
              <a:path w="5070895" h="6441090">
                <a:moveTo>
                  <a:pt x="0" y="0"/>
                </a:moveTo>
                <a:lnTo>
                  <a:pt x="5070895" y="0"/>
                </a:lnTo>
                <a:lnTo>
                  <a:pt x="5070895" y="6441091"/>
                </a:lnTo>
                <a:lnTo>
                  <a:pt x="0" y="644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1166" y="281006"/>
            <a:ext cx="9611058" cy="9224964"/>
          </a:xfrm>
          <a:custGeom>
            <a:avLst/>
            <a:gdLst/>
            <a:ahLst/>
            <a:cxnLst/>
            <a:rect l="l" t="t" r="r" b="b"/>
            <a:pathLst>
              <a:path w="9611058" h="9224964">
                <a:moveTo>
                  <a:pt x="0" y="0"/>
                </a:moveTo>
                <a:lnTo>
                  <a:pt x="9611058" y="0"/>
                </a:lnTo>
                <a:lnTo>
                  <a:pt x="9611058" y="9224964"/>
                </a:lnTo>
                <a:lnTo>
                  <a:pt x="0" y="92249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18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515600" y="137963"/>
            <a:ext cx="7454298" cy="185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12"/>
              </a:lnSpc>
            </a:pPr>
            <a:r>
              <a:rPr lang="en-US" sz="5366" dirty="0">
                <a:solidFill>
                  <a:srgbClr val="2B4BB6"/>
                </a:solidFill>
                <a:latin typeface="CS Gordon Sans"/>
              </a:rPr>
              <a:t>TIPOS DE INTELIGENCIAS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</Words>
  <Application>Microsoft Office PowerPoint</Application>
  <PresentationFormat>Personalizado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CS Gordon Sans</vt:lpstr>
      <vt:lpstr>Calibri</vt:lpstr>
      <vt:lpstr>Arial</vt:lpstr>
      <vt:lpstr>Gordita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Howard gardner</dc:title>
  <dc:creator>User</dc:creator>
  <cp:lastModifiedBy>FRANK CLEMENTE</cp:lastModifiedBy>
  <cp:revision>2</cp:revision>
  <dcterms:created xsi:type="dcterms:W3CDTF">2006-08-16T00:00:00Z</dcterms:created>
  <dcterms:modified xsi:type="dcterms:W3CDTF">2024-04-22T02:24:12Z</dcterms:modified>
  <dc:identifier>DAGDGCmjMIA</dc:identifier>
</cp:coreProperties>
</file>